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63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9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4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8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8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8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8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9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F3C1-5B3C-499C-B477-A6EF20FD9DBF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4A93-0C87-4DA5-ABA9-26516DFF4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84505-2738-78B7-87AC-01D23FA2F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ABAD05-4305-91DC-C7E9-756D77FB461C}"/>
              </a:ext>
            </a:extLst>
          </p:cNvPr>
          <p:cNvSpPr txBox="1">
            <a:spLocks/>
          </p:cNvSpPr>
          <p:nvPr/>
        </p:nvSpPr>
        <p:spPr>
          <a:xfrm>
            <a:off x="609600" y="1578901"/>
            <a:ext cx="11125200" cy="3646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600" dirty="0">
                <a:ln w="15875">
                  <a:solidFill>
                    <a:schemeClr val="tx1"/>
                  </a:solidFill>
                </a:ln>
                <a:solidFill>
                  <a:srgbClr val="AF2FCA"/>
                </a:solidFill>
                <a:latin typeface="Franklin Gothic Demi" panose="020B0703020102020204" pitchFamily="34" charset="0"/>
              </a:rPr>
              <a:t>Art Gallery Problems</a:t>
            </a:r>
          </a:p>
        </p:txBody>
      </p:sp>
    </p:spTree>
    <p:extLst>
      <p:ext uri="{BB962C8B-B14F-4D97-AF65-F5344CB8AC3E}">
        <p14:creationId xmlns:p14="http://schemas.microsoft.com/office/powerpoint/2010/main" val="75949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4AB1C2-6E5E-2B57-2A29-CE3DD72A0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046" y="164306"/>
            <a:ext cx="5014504" cy="65293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E527FD9-046B-45DA-C587-12DFF36B0EDE}"/>
              </a:ext>
            </a:extLst>
          </p:cNvPr>
          <p:cNvSpPr/>
          <p:nvPr/>
        </p:nvSpPr>
        <p:spPr>
          <a:xfrm>
            <a:off x="573438" y="261101"/>
            <a:ext cx="53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Franklin Gothic Demi" panose="020B0703020102020204" pitchFamily="34" charset="0"/>
              </a:rPr>
              <a:t>Minneapolis Institute of Art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D09F47-9109-682A-6352-93086D0BF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38" y="2293608"/>
            <a:ext cx="3615988" cy="264714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58384F8-6895-CA66-E0B5-EC3B7C42EC4A}"/>
              </a:ext>
            </a:extLst>
          </p:cNvPr>
          <p:cNvSpPr/>
          <p:nvPr/>
        </p:nvSpPr>
        <p:spPr>
          <a:xfrm>
            <a:off x="573438" y="6156742"/>
            <a:ext cx="36493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https://new.artsmia.org/visit/gallery-map</a:t>
            </a:r>
          </a:p>
        </p:txBody>
      </p:sp>
    </p:spTree>
    <p:extLst>
      <p:ext uri="{BB962C8B-B14F-4D97-AF65-F5344CB8AC3E}">
        <p14:creationId xmlns:p14="http://schemas.microsoft.com/office/powerpoint/2010/main" val="266824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useum Map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7" t="9941" r="7091"/>
          <a:stretch/>
        </p:blipFill>
        <p:spPr bwMode="auto">
          <a:xfrm>
            <a:off x="498188" y="386206"/>
            <a:ext cx="8139501" cy="620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00188" y="6425684"/>
            <a:ext cx="39343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https://philamuseum.org/visit/museum-map</a:t>
            </a:r>
          </a:p>
        </p:txBody>
      </p:sp>
      <p:sp>
        <p:nvSpPr>
          <p:cNvPr id="6" name="Rectangle 5"/>
          <p:cNvSpPr/>
          <p:nvPr/>
        </p:nvSpPr>
        <p:spPr>
          <a:xfrm>
            <a:off x="8431565" y="1575551"/>
            <a:ext cx="34029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latin typeface="Franklin Gothic Demi" panose="020B0703020102020204" pitchFamily="34" charset="0"/>
              </a:rPr>
              <a:t>Philadelphia Museum of Art</a:t>
            </a:r>
          </a:p>
        </p:txBody>
      </p:sp>
    </p:spTree>
    <p:extLst>
      <p:ext uri="{BB962C8B-B14F-4D97-AF65-F5344CB8AC3E}">
        <p14:creationId xmlns:p14="http://schemas.microsoft.com/office/powerpoint/2010/main" val="40183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313" y="177233"/>
            <a:ext cx="9459476" cy="65860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79359" y="6424712"/>
            <a:ext cx="44068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https://npg.si.edu/sites/default/files/2021map.pdf</a:t>
            </a:r>
          </a:p>
        </p:txBody>
      </p:sp>
    </p:spTree>
    <p:extLst>
      <p:ext uri="{BB962C8B-B14F-4D97-AF65-F5344CB8AC3E}">
        <p14:creationId xmlns:p14="http://schemas.microsoft.com/office/powerpoint/2010/main" val="2452458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48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Franklin Gothic Demi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St. Olaf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Wright</dc:creator>
  <cp:lastModifiedBy>Matthew Wright</cp:lastModifiedBy>
  <cp:revision>7</cp:revision>
  <dcterms:created xsi:type="dcterms:W3CDTF">2023-01-02T19:33:44Z</dcterms:created>
  <dcterms:modified xsi:type="dcterms:W3CDTF">2025-01-07T01:41:32Z</dcterms:modified>
</cp:coreProperties>
</file>